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7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DF54-450C-4AA3-9DB4-49DFAC658E3B}" type="datetimeFigureOut">
              <a:rPr lang="de-DE" smtClean="0"/>
              <a:t>01.08.2023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8145-1CFE-4F32-B377-9CA65743C9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519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DF54-450C-4AA3-9DB4-49DFAC658E3B}" type="datetimeFigureOut">
              <a:rPr lang="de-DE" smtClean="0"/>
              <a:t>01.08.2023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8145-1CFE-4F32-B377-9CA65743C9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5138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DF54-450C-4AA3-9DB4-49DFAC658E3B}" type="datetimeFigureOut">
              <a:rPr lang="de-DE" smtClean="0"/>
              <a:t>01.08.2023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8145-1CFE-4F32-B377-9CA65743C9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8884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DF54-450C-4AA3-9DB4-49DFAC658E3B}" type="datetimeFigureOut">
              <a:rPr lang="de-DE" smtClean="0"/>
              <a:t>01.08.2023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8145-1CFE-4F32-B377-9CA65743C9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128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DF54-450C-4AA3-9DB4-49DFAC658E3B}" type="datetimeFigureOut">
              <a:rPr lang="de-DE" smtClean="0"/>
              <a:t>01.08.2023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8145-1CFE-4F32-B377-9CA65743C9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1920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DF54-450C-4AA3-9DB4-49DFAC658E3B}" type="datetimeFigureOut">
              <a:rPr lang="de-DE" smtClean="0"/>
              <a:t>01.08.2023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8145-1CFE-4F32-B377-9CA65743C9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7059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DF54-450C-4AA3-9DB4-49DFAC658E3B}" type="datetimeFigureOut">
              <a:rPr lang="de-DE" smtClean="0"/>
              <a:t>01.08.2023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8145-1CFE-4F32-B377-9CA65743C9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3961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DF54-450C-4AA3-9DB4-49DFAC658E3B}" type="datetimeFigureOut">
              <a:rPr lang="de-DE" smtClean="0"/>
              <a:t>01.08.2023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8145-1CFE-4F32-B377-9CA65743C9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3427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DF54-450C-4AA3-9DB4-49DFAC658E3B}" type="datetimeFigureOut">
              <a:rPr lang="de-DE" smtClean="0"/>
              <a:t>01.08.2023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8145-1CFE-4F32-B377-9CA65743C9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9906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DF54-450C-4AA3-9DB4-49DFAC658E3B}" type="datetimeFigureOut">
              <a:rPr lang="de-DE" smtClean="0"/>
              <a:t>01.08.2023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8145-1CFE-4F32-B377-9CA65743C9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100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DF54-450C-4AA3-9DB4-49DFAC658E3B}" type="datetimeFigureOut">
              <a:rPr lang="de-DE" smtClean="0"/>
              <a:t>01.08.2023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8145-1CFE-4F32-B377-9CA65743C9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2402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EDF54-450C-4AA3-9DB4-49DFAC658E3B}" type="datetimeFigureOut">
              <a:rPr lang="de-DE" smtClean="0"/>
              <a:t>01.08.2023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08145-1CFE-4F32-B377-9CA65743C9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3298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464EDB-61D5-2D4E-D450-3BF38BDAB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04D8DA-16EF-ECFD-727C-E05E8E2DF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742" y="363561"/>
            <a:ext cx="6398716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Deutscher</a:t>
            </a:r>
            <a:r>
              <a:rPr kumimoji="0" lang="de-DE" altLang="de-DE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Batang" panose="02030600000101010101" pitchFamily="18" charset="-127"/>
                <a:cs typeface="Andalus"/>
              </a:rPr>
              <a:t> Schere – </a:t>
            </a:r>
            <a:r>
              <a:rPr kumimoji="0" lang="de-DE" altLang="de-DE" sz="2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Batang" panose="02030600000101010101" pitchFamily="18" charset="-127"/>
                <a:cs typeface="Andalus"/>
              </a:rPr>
              <a:t>Keglerbund</a:t>
            </a:r>
            <a:r>
              <a:rPr kumimoji="0" lang="de-DE" altLang="de-DE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Batang" panose="02030600000101010101" pitchFamily="18" charset="-127"/>
                <a:cs typeface="Andalus"/>
              </a:rPr>
              <a:t> e.V. </a:t>
            </a:r>
            <a:endParaRPr kumimoji="0" lang="de-DE" altLang="de-DE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0D1664BE-FA3F-2073-5D44-3773C2B80507}"/>
              </a:ext>
            </a:extLst>
          </p:cNvPr>
          <p:cNvSpPr txBox="1"/>
          <p:nvPr/>
        </p:nvSpPr>
        <p:spPr>
          <a:xfrm>
            <a:off x="519762" y="1600792"/>
            <a:ext cx="7879949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spcBef>
                <a:spcPts val="1200"/>
              </a:spcBef>
            </a:pPr>
            <a:r>
              <a:rPr lang="de-DE" sz="2400" b="1" kern="5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Jugendarbeit/-werbung im DSKB</a:t>
            </a:r>
          </a:p>
          <a:p>
            <a:pPr marL="342900" lvl="0" indent="-342900">
              <a:spcBef>
                <a:spcPts val="1200"/>
              </a:spcBef>
              <a:buFont typeface="+mj-lt"/>
              <a:buAutoNum type="arabicPeriod"/>
            </a:pPr>
            <a:r>
              <a:rPr lang="de-DE" sz="2000" b="1" kern="5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Turniere (Dorf-/Städteturniere) speziell für Jugendliche und Kinder</a:t>
            </a:r>
          </a:p>
          <a:p>
            <a:pPr marL="342900" lvl="0" indent="-342900">
              <a:spcBef>
                <a:spcPts val="1200"/>
              </a:spcBef>
              <a:buFont typeface="+mj-lt"/>
              <a:buAutoNum type="arabicPeriod"/>
            </a:pPr>
            <a:r>
              <a:rPr lang="de-DE" sz="2000" b="1" kern="5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Schulturniere</a:t>
            </a:r>
          </a:p>
          <a:p>
            <a:pPr marL="342900" lvl="0" indent="-342900">
              <a:spcBef>
                <a:spcPts val="1200"/>
              </a:spcBef>
              <a:buFont typeface="+mj-lt"/>
              <a:buAutoNum type="arabicPeriod"/>
            </a:pPr>
            <a:r>
              <a:rPr lang="de-DE" sz="2000" b="1" kern="5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Feriencamps</a:t>
            </a:r>
          </a:p>
          <a:p>
            <a:pPr marL="342900" lvl="0" indent="-342900">
              <a:spcBef>
                <a:spcPts val="1200"/>
              </a:spcBef>
              <a:buFont typeface="+mj-lt"/>
              <a:buAutoNum type="arabicPeriod"/>
            </a:pPr>
            <a:r>
              <a:rPr lang="de-DE" sz="2000" b="1" kern="5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Zusammenarbeit mit Kitas</a:t>
            </a:r>
          </a:p>
          <a:p>
            <a:pPr marL="342900" lvl="0" indent="-342900">
              <a:spcBef>
                <a:spcPts val="1200"/>
              </a:spcBef>
              <a:buFont typeface="+mj-lt"/>
              <a:buAutoNum type="arabicPeriod"/>
            </a:pPr>
            <a:r>
              <a:rPr lang="de-DE" sz="2000" b="1" kern="5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Zusammenarbeit mit Jugendeinrichtungen, Ganztags-betreuungen</a:t>
            </a:r>
          </a:p>
          <a:p>
            <a:pPr marL="342900" lvl="0" indent="-342900">
              <a:spcBef>
                <a:spcPts val="1200"/>
              </a:spcBef>
              <a:buFont typeface="+mj-lt"/>
              <a:buAutoNum type="arabicPeriod"/>
            </a:pPr>
            <a:r>
              <a:rPr lang="de-DE" sz="2000" b="1" kern="5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Zusammenarbeit mit Schulen</a:t>
            </a:r>
          </a:p>
          <a:p>
            <a:pPr marL="342900" lvl="0" indent="-342900">
              <a:spcBef>
                <a:spcPts val="1200"/>
              </a:spcBef>
              <a:buFont typeface="+mj-lt"/>
              <a:buAutoNum type="arabicPeriod"/>
            </a:pPr>
            <a:r>
              <a:rPr lang="de-DE" sz="2000" b="1" kern="5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Öffentlichkeitsarbeit</a:t>
            </a:r>
          </a:p>
          <a:p>
            <a:pPr marL="342900" lvl="0" indent="-342900">
              <a:spcBef>
                <a:spcPts val="1200"/>
              </a:spcBef>
              <a:buFont typeface="+mj-lt"/>
              <a:buAutoNum type="arabicPeriod"/>
            </a:pPr>
            <a:r>
              <a:rPr lang="de-DE" sz="2000" b="1" kern="5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Finanzierung</a:t>
            </a:r>
            <a:endParaRPr lang="de-DE" sz="2000" b="1" kern="50" dirty="0">
              <a:effectLst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088B0FBF-D724-DB5F-18F2-E011258FB734}"/>
              </a:ext>
            </a:extLst>
          </p:cNvPr>
          <p:cNvGrpSpPr/>
          <p:nvPr/>
        </p:nvGrpSpPr>
        <p:grpSpPr>
          <a:xfrm>
            <a:off x="6638314" y="228600"/>
            <a:ext cx="1860550" cy="1194435"/>
            <a:chOff x="0" y="0"/>
            <a:chExt cx="1860550" cy="1194435"/>
          </a:xfrm>
        </p:grpSpPr>
        <p:pic>
          <p:nvPicPr>
            <p:cNvPr id="12" name="Grafik 11">
              <a:extLst>
                <a:ext uri="{FF2B5EF4-FFF2-40B4-BE49-F238E27FC236}">
                  <a16:creationId xmlns:a16="http://schemas.microsoft.com/office/drawing/2014/main" id="{BF9FD158-039C-50A7-FF9C-E3EB4C4B3EE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840" b="13194"/>
            <a:stretch/>
          </p:blipFill>
          <p:spPr bwMode="auto">
            <a:xfrm>
              <a:off x="0" y="0"/>
              <a:ext cx="1860550" cy="65849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89B4AD44-83B1-1FAB-503D-AD970E1F56F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850" y="641350"/>
              <a:ext cx="1174115" cy="553085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94062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39</Words>
  <Application>Microsoft Office PowerPoint</Application>
  <PresentationFormat>Bildschirmpräsentation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Rita Kasper-Kirst</dc:creator>
  <cp:lastModifiedBy>Rita Kasper-Kirst</cp:lastModifiedBy>
  <cp:revision>1</cp:revision>
  <dcterms:created xsi:type="dcterms:W3CDTF">2023-08-01T07:53:56Z</dcterms:created>
  <dcterms:modified xsi:type="dcterms:W3CDTF">2023-08-01T08:07:00Z</dcterms:modified>
</cp:coreProperties>
</file>